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8" r:id="rId6"/>
    <p:sldId id="279" r:id="rId7"/>
    <p:sldId id="280" r:id="rId8"/>
    <p:sldId id="281" r:id="rId9"/>
    <p:sldId id="282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86432" autoAdjust="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7/13/2022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7/13/2022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1655"/>
            <a:ext cx="7454276" cy="1343879"/>
          </a:xfrm>
        </p:spPr>
        <p:txBody>
          <a:bodyPr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Cd-Bi  phase diagram simulation with matlab®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174" y="2726791"/>
            <a:ext cx="5331278" cy="816022"/>
          </a:xfrm>
        </p:spPr>
        <p:txBody>
          <a:bodyPr>
            <a:normAutofit fontScale="92500"/>
          </a:bodyPr>
          <a:lstStyle/>
          <a:p>
            <a:r>
              <a:rPr lang="en-US" dirty="0"/>
              <a:t>Mohammad Hossein Abbasi      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student .No: </a:t>
            </a:r>
            <a:r>
              <a:rPr lang="en-US" dirty="0"/>
              <a:t>810799156</a:t>
            </a:r>
          </a:p>
          <a:p>
            <a:r>
              <a:rPr lang="en-US" dirty="0"/>
              <a:t>Soroush Nekoei                            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student .No: </a:t>
            </a:r>
            <a:r>
              <a:rPr lang="en-US" dirty="0"/>
              <a:t>810799175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2324EE5-82FD-1693-A4DD-5B399F8B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724" y="265723"/>
            <a:ext cx="4919354" cy="365125"/>
          </a:xfrm>
        </p:spPr>
        <p:txBody>
          <a:bodyPr/>
          <a:lstStyle/>
          <a:p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Assumptions</a:t>
            </a:r>
            <a:r>
              <a:rPr lang="fa-I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:</a:t>
            </a:r>
            <a:endParaRPr 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4950FFE-EC78-1607-FD69-92C2F65D94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76312" y="1749287"/>
            <a:ext cx="4379861" cy="26716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* Being an ideal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Ideal gas constant (R)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Cd &amp; Bi standard Gibbs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Cd &amp; Bi Melting 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Cd &amp; Bi standard enthalpy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Cd &amp; Bi heat capacity equations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104DAB-59DF-B914-73C8-F2242B2D0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353" y="1749287"/>
            <a:ext cx="4359018" cy="2671637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060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F3D46-F840-B460-D0B0-BF3993FB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318" y="662803"/>
            <a:ext cx="4919354" cy="667498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STEP 1: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D0FB6-B2CF-8E08-5346-85D28F400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50318" y="1604428"/>
            <a:ext cx="8988242" cy="13282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Solving equations corresponding to Cd &amp; Bi standard Gibbs energy ( equilibrium situation between liquid &amp; solid phases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Writing equations for enthalpy and entropy calculation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Writing equation for standard Gibbs energy calculation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B0FF34-B135-053C-B206-FCA49DCC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440" y="3261219"/>
            <a:ext cx="6649219" cy="1328236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07892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8224-A564-AAD3-0B69-34AA2AB0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963" y="568902"/>
            <a:ext cx="4919354" cy="667498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Step 2: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272B7-9B14-458D-D991-E0DD272E4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8486" y="1541028"/>
            <a:ext cx="8435028" cy="18879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Solving equations with respect to chemical potential of pure substances and solution are both equal( standard phase for pure substance is solid due to melting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Since we’ve assumed our solution is ideal , derived equation has logarithmic changes with respect to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Solving equations derived from preceding procedure to obtain eutectic temperature value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56D5C5-C407-E2D8-01B1-15AB39544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518" y="3294189"/>
            <a:ext cx="6922051" cy="2022783"/>
          </a:xfrm>
          <a:prstGeom prst="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187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BE62A-4D28-5ABF-17FE-28C4CB35E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490" y="617503"/>
            <a:ext cx="4919354" cy="667498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Step 3: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852241-6E62-9260-B67C-BEF436AA5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59330" y="1797709"/>
            <a:ext cx="6590472" cy="16929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Plotting diagrams corresponding to derived equations and data which includes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Liquidus line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Solidus line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Eutectic composition &amp;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Temperature limitation due to melting and transitions occurrence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C7004A-A24F-158E-DD04-BDEE3892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741" y="3490623"/>
            <a:ext cx="6405876" cy="2401294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4993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B75EF-867D-0D26-B140-D646AE314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2" y="104211"/>
            <a:ext cx="4919354" cy="518229"/>
          </a:xfrm>
        </p:spPr>
        <p:txBody>
          <a:bodyPr/>
          <a:lstStyle/>
          <a:p>
            <a:r>
              <a:rPr lang="en-US" dirty="0"/>
              <a:t>Results: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8EC4E-3910-4025-A8ED-20BC7A5C7F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06812" y="622440"/>
            <a:ext cx="9878239" cy="85650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Cd-Bi phase diagram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*One of the options our simulation have is navigating stable phase situation with respect to given composition and temperature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940A2-DF74-714B-AD83-372C57A74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54"/>
          <a:stretch/>
        </p:blipFill>
        <p:spPr>
          <a:xfrm>
            <a:off x="2588236" y="1343598"/>
            <a:ext cx="3973770" cy="2362405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FC8FCFA-2FCE-46FD-3B10-420B80607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6" t="16145" r="5973"/>
          <a:stretch/>
        </p:blipFill>
        <p:spPr>
          <a:xfrm>
            <a:off x="7187979" y="1343598"/>
            <a:ext cx="4649839" cy="3737285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C61A2A-0587-92B5-F586-3CB123D69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236" y="3808300"/>
            <a:ext cx="3833192" cy="990686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6378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70</TotalTime>
  <Words>212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Century Gothic Bold</vt:lpstr>
      <vt:lpstr>Courier New</vt:lpstr>
      <vt:lpstr>Daytona Pro Light</vt:lpstr>
      <vt:lpstr>Office Theme</vt:lpstr>
      <vt:lpstr>Cd-Bi  phase diagram simulation with matlab®</vt:lpstr>
      <vt:lpstr>Assumptions:</vt:lpstr>
      <vt:lpstr>STEP 1:</vt:lpstr>
      <vt:lpstr>Step 2:</vt:lpstr>
      <vt:lpstr>Step 3:</vt:lpstr>
      <vt:lpstr>Results: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Cd-Bi  phase diagram simulation with matlab®</dc:title>
  <dc:creator>soroush nekoei</dc:creator>
  <cp:lastModifiedBy>soroush nekoei</cp:lastModifiedBy>
  <cp:revision>2</cp:revision>
  <dcterms:created xsi:type="dcterms:W3CDTF">2022-07-13T07:47:39Z</dcterms:created>
  <dcterms:modified xsi:type="dcterms:W3CDTF">2022-07-13T09:07:49Z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